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95" r:id="rId2"/>
    <p:sldId id="377" r:id="rId3"/>
    <p:sldId id="379" r:id="rId4"/>
    <p:sldId id="381" r:id="rId5"/>
    <p:sldId id="3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9CB1BE6-CC89-4766-8869-6C52ED62F119}">
          <p14:sldIdLst>
            <p14:sldId id="295"/>
            <p14:sldId id="377"/>
            <p14:sldId id="379"/>
            <p14:sldId id="381"/>
          </p14:sldIdLst>
        </p14:section>
        <p14:section name="Thank you!" id="{07B5EE9D-4557-4171-95C9-38E706F8FA80}">
          <p14:sldIdLst>
            <p14:sldId id="3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tukata" initials="WU" lastIdx="1" clrIdx="0">
    <p:extLst/>
  </p:cmAuthor>
  <p:cmAuthor id="2" name="Anca Nicu" initials="A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23E"/>
    <a:srgbClr val="E6E6E6"/>
    <a:srgbClr val="D44F9E"/>
    <a:srgbClr val="F696EF"/>
    <a:srgbClr val="AA8EE3"/>
    <a:srgbClr val="7550B0"/>
    <a:srgbClr val="572E72"/>
    <a:srgbClr val="3D295A"/>
    <a:srgbClr val="EEEEF1"/>
    <a:srgbClr val="ED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>
        <p:scale>
          <a:sx n="120" d="100"/>
          <a:sy n="120" d="100"/>
        </p:scale>
        <p:origin x="-81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67BA52C-EAE1-447B-A4A4-24F0DFFA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5E480E-5776-4DA7-BEC6-3872E4E2B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B406-7289-47BB-BFBB-942DE8CCDE2B}" type="datetimeFigureOut">
              <a:rPr lang="en-ID" smtClean="0"/>
              <a:t>19/04/2023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22DAA1-8B1B-47E3-A60A-7CF2051D7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793F5A-33DE-42C9-89EA-B16882484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8594-B9CA-40C4-91EA-9539B44C91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67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4DF0D5-7B29-4985-A746-2C1576AF3F0A}"/>
              </a:ext>
            </a:extLst>
          </p:cNvPr>
          <p:cNvSpPr/>
          <p:nvPr userDrawn="1"/>
        </p:nvSpPr>
        <p:spPr>
          <a:xfrm flipH="1">
            <a:off x="0" y="1581150"/>
            <a:ext cx="4298950" cy="527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2EDBB06-B7FB-4CF2-9881-6A8233AC60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324" y="0"/>
            <a:ext cx="3686676" cy="5478199"/>
          </a:xfrm>
          <a:custGeom>
            <a:avLst/>
            <a:gdLst>
              <a:gd name="connsiteX0" fmla="*/ 0 w 3686676"/>
              <a:gd name="connsiteY0" fmla="*/ 0 h 5478199"/>
              <a:gd name="connsiteX1" fmla="*/ 3686676 w 3686676"/>
              <a:gd name="connsiteY1" fmla="*/ 0 h 5478199"/>
              <a:gd name="connsiteX2" fmla="*/ 3686676 w 3686676"/>
              <a:gd name="connsiteY2" fmla="*/ 5478199 h 5478199"/>
              <a:gd name="connsiteX3" fmla="*/ 0 w 3686676"/>
              <a:gd name="connsiteY3" fmla="*/ 5478199 h 54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76" h="5478199">
                <a:moveTo>
                  <a:pt x="0" y="0"/>
                </a:moveTo>
                <a:lnTo>
                  <a:pt x="3686676" y="0"/>
                </a:lnTo>
                <a:lnTo>
                  <a:pt x="3686676" y="5478199"/>
                </a:lnTo>
                <a:lnTo>
                  <a:pt x="0" y="5478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D9EE64C-414C-46FC-9E23-BF55C8D3770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33BC561-7884-4166-AD52-DBDABAE9A14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BE5406-977E-45D2-938F-2BBD2CCF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8F84EE-754E-410C-AE2C-7AE33CC631F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907070A-ED85-4D23-9A72-76A9ED25357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8">
            <a:extLst>
              <a:ext uri="{FF2B5EF4-FFF2-40B4-BE49-F238E27FC236}">
                <a16:creationId xmlns="" xmlns:a16="http://schemas.microsoft.com/office/drawing/2014/main" id="{660B3271-E577-4845-A14B-BFE84A0632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D6A57E0-33DC-4A9B-84A1-CA0ED644A71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512CD5-5D05-49CB-9F04-73434A30A3D2}"/>
              </a:ext>
            </a:extLst>
          </p:cNvPr>
          <p:cNvSpPr/>
          <p:nvPr userDrawn="1"/>
        </p:nvSpPr>
        <p:spPr>
          <a:xfrm>
            <a:off x="0" y="0"/>
            <a:ext cx="975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8DACB49-0FC0-4DA3-AEFC-0806FFBE18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6576" y="1447799"/>
            <a:ext cx="4605425" cy="4360025"/>
          </a:xfrm>
          <a:custGeom>
            <a:avLst/>
            <a:gdLst>
              <a:gd name="connsiteX0" fmla="*/ 0 w 4605425"/>
              <a:gd name="connsiteY0" fmla="*/ 0 h 4360025"/>
              <a:gd name="connsiteX1" fmla="*/ 4605425 w 4605425"/>
              <a:gd name="connsiteY1" fmla="*/ 0 h 4360025"/>
              <a:gd name="connsiteX2" fmla="*/ 4605425 w 4605425"/>
              <a:gd name="connsiteY2" fmla="*/ 4360025 h 4360025"/>
              <a:gd name="connsiteX3" fmla="*/ 0 w 4605425"/>
              <a:gd name="connsiteY3" fmla="*/ 4360025 h 436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425" h="4360025">
                <a:moveTo>
                  <a:pt x="0" y="0"/>
                </a:moveTo>
                <a:lnTo>
                  <a:pt x="4605425" y="0"/>
                </a:lnTo>
                <a:lnTo>
                  <a:pt x="4605425" y="4360025"/>
                </a:lnTo>
                <a:lnTo>
                  <a:pt x="0" y="4360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E304D-925E-429F-B8C4-A7C48199F07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0066FCC-1476-4F7F-B4D0-DB064C7647C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="" xmlns:a16="http://schemas.microsoft.com/office/drawing/2014/main" id="{F2D169D1-FDCB-4FBE-8945-464F78C7E10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F8C2D0-4B59-4BC1-9C8B-DA9ADA9C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87A21BD-D145-4FBB-8058-ABA2C5948AA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C0B833-C310-4664-A98D-ECF1E464552E}"/>
              </a:ext>
            </a:extLst>
          </p:cNvPr>
          <p:cNvSpPr/>
          <p:nvPr userDrawn="1"/>
        </p:nvSpPr>
        <p:spPr>
          <a:xfrm>
            <a:off x="0" y="0"/>
            <a:ext cx="78486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17DD664-4926-45CA-8378-96962EC182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87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85C1E48-8293-40CB-802A-1FE71EFBE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70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6C0BF874-4F85-410F-9E15-B10805412A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053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4473B65-C7D4-47EB-B0BC-A8339E9C0EF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EA82581-FFE2-4B47-825D-7DE6A32B54F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6C09DCB6-B95A-48B6-8E51-A17CF1C4494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42EAD7-2B04-4CCD-91E3-8AB943352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EAE5A26-2698-435E-9EDE-3ECE1522BDB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8EFD053-B1A8-4EFD-A16A-6FDE97BB16C9}"/>
              </a:ext>
            </a:extLst>
          </p:cNvPr>
          <p:cNvSpPr/>
          <p:nvPr userDrawn="1"/>
        </p:nvSpPr>
        <p:spPr>
          <a:xfrm>
            <a:off x="1541044" y="3429000"/>
            <a:ext cx="9279356" cy="28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1687E6AA-05D8-478C-BA00-B4C29D3BF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931" y="848036"/>
            <a:ext cx="4304785" cy="4805392"/>
          </a:xfrm>
          <a:custGeom>
            <a:avLst/>
            <a:gdLst>
              <a:gd name="connsiteX0" fmla="*/ 0 w 4304785"/>
              <a:gd name="connsiteY0" fmla="*/ 0 h 4343278"/>
              <a:gd name="connsiteX1" fmla="*/ 4304785 w 4304785"/>
              <a:gd name="connsiteY1" fmla="*/ 0 h 4343278"/>
              <a:gd name="connsiteX2" fmla="*/ 4304785 w 4304785"/>
              <a:gd name="connsiteY2" fmla="*/ 4343278 h 4343278"/>
              <a:gd name="connsiteX3" fmla="*/ 0 w 4304785"/>
              <a:gd name="connsiteY3" fmla="*/ 4343278 h 43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785" h="4343278">
                <a:moveTo>
                  <a:pt x="0" y="0"/>
                </a:moveTo>
                <a:lnTo>
                  <a:pt x="4304785" y="0"/>
                </a:lnTo>
                <a:lnTo>
                  <a:pt x="4304785" y="4343278"/>
                </a:lnTo>
                <a:lnTo>
                  <a:pt x="0" y="43432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8959B73-3AAF-4C4E-B5CC-1A52CEEFE70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9EACA0E-3E89-48F8-B832-C5BE22C4746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886FCE-FB81-431D-8162-0E83FBD80823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8AD81E9-8291-4F84-BF0C-A5BCCC40ED5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="" xmlns:a16="http://schemas.microsoft.com/office/drawing/2014/main" id="{E1A89CD9-45A1-4549-988E-E2B8EE297B39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49DA61-B9DB-447F-B347-27E1AB3AB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EA512CC-B258-440B-B5C1-E0FE7C95891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81B3C7-7982-4908-8CB3-05AC3C30C10F}"/>
              </a:ext>
            </a:extLst>
          </p:cNvPr>
          <p:cNvSpPr/>
          <p:nvPr userDrawn="1"/>
        </p:nvSpPr>
        <p:spPr>
          <a:xfrm>
            <a:off x="7806813" y="0"/>
            <a:ext cx="25968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C7A840E-31B7-4658-B36A-665370871B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396" y="1154790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E449E939-8954-4606-9D41-20D65D2E8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0396" y="3587067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C674F2F-216B-4E7B-8990-3802AAD624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83816C5-D028-48F0-B1BA-5EC16E8D42A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C12548-EABF-465A-A4A4-1AF36DFDF2CA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3AA9D99-B7FE-41BB-854A-D33BCF3D4FF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="" xmlns:a16="http://schemas.microsoft.com/office/drawing/2014/main" id="{931A777A-83DD-4172-A658-274DC708A30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BCDA596-2DD0-46D6-BE52-32F4B8FF2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5418F40-0214-49A7-AC60-0B9D8B94668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F5E10F-214A-4128-B549-9C95C645022C}"/>
              </a:ext>
            </a:extLst>
          </p:cNvPr>
          <p:cNvSpPr/>
          <p:nvPr userDrawn="1"/>
        </p:nvSpPr>
        <p:spPr>
          <a:xfrm>
            <a:off x="7949737" y="1069258"/>
            <a:ext cx="4242263" cy="5788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EA42191-13CF-4CFF-BF10-503DF0CD8F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4948" y="1638300"/>
            <a:ext cx="3662522" cy="4539518"/>
          </a:xfrm>
          <a:custGeom>
            <a:avLst/>
            <a:gdLst>
              <a:gd name="connsiteX0" fmla="*/ 0 w 3662522"/>
              <a:gd name="connsiteY0" fmla="*/ 0 h 4539518"/>
              <a:gd name="connsiteX1" fmla="*/ 3662522 w 3662522"/>
              <a:gd name="connsiteY1" fmla="*/ 0 h 4539518"/>
              <a:gd name="connsiteX2" fmla="*/ 3662522 w 3662522"/>
              <a:gd name="connsiteY2" fmla="*/ 4539518 h 4539518"/>
              <a:gd name="connsiteX3" fmla="*/ 0 w 3662522"/>
              <a:gd name="connsiteY3" fmla="*/ 4539518 h 453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522" h="4539518">
                <a:moveTo>
                  <a:pt x="0" y="0"/>
                </a:moveTo>
                <a:lnTo>
                  <a:pt x="3662522" y="0"/>
                </a:lnTo>
                <a:lnTo>
                  <a:pt x="3662522" y="4539518"/>
                </a:lnTo>
                <a:lnTo>
                  <a:pt x="0" y="4539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E248632-D30B-453F-8A9E-E2F85826A1B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7ABE03D-4502-446B-A376-0084EC585E2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A15647-85EB-4BA3-931A-6E274135E930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93C5627-3EE9-4AA8-BE93-B530754A381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1014545E-41AA-4F5F-B655-EBD3592686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DB93AB-2248-4C39-B2D3-902DD8F37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349092-6FEB-4120-9581-B02E47A8876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135FC6E-6BEE-4199-964D-D30C9998365A}"/>
              </a:ext>
            </a:extLst>
          </p:cNvPr>
          <p:cNvSpPr/>
          <p:nvPr userDrawn="1"/>
        </p:nvSpPr>
        <p:spPr>
          <a:xfrm>
            <a:off x="0" y="3219450"/>
            <a:ext cx="12192000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7E86B43-132B-45C1-A683-CC067A92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723900"/>
            <a:ext cx="4114799" cy="4083524"/>
          </a:xfrm>
          <a:custGeom>
            <a:avLst/>
            <a:gdLst>
              <a:gd name="connsiteX0" fmla="*/ 0 w 4114799"/>
              <a:gd name="connsiteY0" fmla="*/ 0 h 4083524"/>
              <a:gd name="connsiteX1" fmla="*/ 4114799 w 4114799"/>
              <a:gd name="connsiteY1" fmla="*/ 0 h 4083524"/>
              <a:gd name="connsiteX2" fmla="*/ 4114799 w 4114799"/>
              <a:gd name="connsiteY2" fmla="*/ 4083524 h 4083524"/>
              <a:gd name="connsiteX3" fmla="*/ 0 w 4114799"/>
              <a:gd name="connsiteY3" fmla="*/ 4083524 h 40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4083524">
                <a:moveTo>
                  <a:pt x="0" y="0"/>
                </a:moveTo>
                <a:lnTo>
                  <a:pt x="4114799" y="0"/>
                </a:lnTo>
                <a:lnTo>
                  <a:pt x="4114799" y="4083524"/>
                </a:lnTo>
                <a:lnTo>
                  <a:pt x="0" y="40835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079A764-AFEB-4957-8786-0FF3AE4D568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076CE5A-E8C9-4491-8437-E590391D243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E0AC9A-50BF-45F8-8B95-20CEF8A4DCC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0A542FF-3FAA-406E-929E-02274A79B9B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4F7A9B62-BAAD-45AB-A3AD-9212D99AC5FF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0BEC95-B215-4E1B-8B18-56BF9D07F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2BE7387-1617-48A9-8696-470316AF433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F46CE2D-DDE5-449A-B7D7-12F8DA2B251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052F3B9-A8EA-468C-9F73-7E2A6D03B83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077FEC-1A81-4407-B6FB-A8C682AA46E1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01B7923-3327-4D5B-8FCB-15A20225D75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8">
            <a:extLst>
              <a:ext uri="{FF2B5EF4-FFF2-40B4-BE49-F238E27FC236}">
                <a16:creationId xmlns="" xmlns:a16="http://schemas.microsoft.com/office/drawing/2014/main" id="{8492211B-6D19-4F40-8CAD-5856BE9BFAD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4882637-B8ED-456C-80FE-15F10DC2D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1CC2AFE-9971-4DCE-8F8A-086C22DF0A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8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4401735-D518-4ADD-A839-3635CFB72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3377" y="1224116"/>
            <a:ext cx="5940921" cy="3131984"/>
          </a:xfrm>
          <a:custGeom>
            <a:avLst/>
            <a:gdLst>
              <a:gd name="connsiteX0" fmla="*/ 0 w 5940921"/>
              <a:gd name="connsiteY0" fmla="*/ 0 h 3632200"/>
              <a:gd name="connsiteX1" fmla="*/ 5940921 w 5940921"/>
              <a:gd name="connsiteY1" fmla="*/ 0 h 3632200"/>
              <a:gd name="connsiteX2" fmla="*/ 5940921 w 5940921"/>
              <a:gd name="connsiteY2" fmla="*/ 3632200 h 3632200"/>
              <a:gd name="connsiteX3" fmla="*/ 0 w 5940921"/>
              <a:gd name="connsiteY3" fmla="*/ 363220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921" h="3632200">
                <a:moveTo>
                  <a:pt x="0" y="0"/>
                </a:moveTo>
                <a:lnTo>
                  <a:pt x="5940921" y="0"/>
                </a:lnTo>
                <a:lnTo>
                  <a:pt x="5940921" y="3632200"/>
                </a:lnTo>
                <a:lnTo>
                  <a:pt x="0" y="363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B11A73C-4F3C-47E1-9D4F-31B61F9BDA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70101" y="4495800"/>
            <a:ext cx="2874197" cy="2362200"/>
          </a:xfrm>
          <a:custGeom>
            <a:avLst/>
            <a:gdLst>
              <a:gd name="connsiteX0" fmla="*/ 0 w 2874197"/>
              <a:gd name="connsiteY0" fmla="*/ 0 h 2362200"/>
              <a:gd name="connsiteX1" fmla="*/ 2874197 w 2874197"/>
              <a:gd name="connsiteY1" fmla="*/ 0 h 2362200"/>
              <a:gd name="connsiteX2" fmla="*/ 2874197 w 2874197"/>
              <a:gd name="connsiteY2" fmla="*/ 2362200 h 2362200"/>
              <a:gd name="connsiteX3" fmla="*/ 0 w 2874197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97" h="2362200">
                <a:moveTo>
                  <a:pt x="0" y="0"/>
                </a:moveTo>
                <a:lnTo>
                  <a:pt x="2874197" y="0"/>
                </a:lnTo>
                <a:lnTo>
                  <a:pt x="2874197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E138FB8-D82D-4046-980E-B77F4076477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FA99A47-67BE-4E43-A41E-B5A8CECAEE4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853E13-D290-47B2-9C9D-A9291F91CC7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59B03EE-CDD5-4297-A592-220BB4DD668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1F6EA5C4-DDE5-4A4A-8F6F-0E7D9EA58D0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7577C4-7392-406D-8CC1-914033CA3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C3713F-F68A-4699-AD3B-7D0403294F6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2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C74D67A-B8F5-49C9-960B-8E431F47619B}"/>
              </a:ext>
            </a:extLst>
          </p:cNvPr>
          <p:cNvSpPr/>
          <p:nvPr userDrawn="1"/>
        </p:nvSpPr>
        <p:spPr>
          <a:xfrm>
            <a:off x="5181600" y="3289300"/>
            <a:ext cx="2578100" cy="266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68BD098-9D35-4863-BA94-D3887C76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89300"/>
            <a:ext cx="5067302" cy="2667650"/>
          </a:xfrm>
          <a:custGeom>
            <a:avLst/>
            <a:gdLst>
              <a:gd name="connsiteX0" fmla="*/ 0 w 5067302"/>
              <a:gd name="connsiteY0" fmla="*/ 0 h 2667650"/>
              <a:gd name="connsiteX1" fmla="*/ 5067302 w 5067302"/>
              <a:gd name="connsiteY1" fmla="*/ 0 h 2667650"/>
              <a:gd name="connsiteX2" fmla="*/ 5067302 w 5067302"/>
              <a:gd name="connsiteY2" fmla="*/ 2667650 h 2667650"/>
              <a:gd name="connsiteX3" fmla="*/ 0 w 50673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2667650">
                <a:moveTo>
                  <a:pt x="0" y="0"/>
                </a:moveTo>
                <a:lnTo>
                  <a:pt x="5067302" y="0"/>
                </a:lnTo>
                <a:lnTo>
                  <a:pt x="50673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8334C11-66AE-416B-B170-E0773F35F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3997" y="3295000"/>
            <a:ext cx="4318002" cy="2667650"/>
          </a:xfrm>
          <a:custGeom>
            <a:avLst/>
            <a:gdLst>
              <a:gd name="connsiteX0" fmla="*/ 0 w 4318002"/>
              <a:gd name="connsiteY0" fmla="*/ 0 h 2667650"/>
              <a:gd name="connsiteX1" fmla="*/ 4318002 w 4318002"/>
              <a:gd name="connsiteY1" fmla="*/ 0 h 2667650"/>
              <a:gd name="connsiteX2" fmla="*/ 4318002 w 4318002"/>
              <a:gd name="connsiteY2" fmla="*/ 2667650 h 2667650"/>
              <a:gd name="connsiteX3" fmla="*/ 0 w 43180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2" h="2667650">
                <a:moveTo>
                  <a:pt x="0" y="0"/>
                </a:moveTo>
                <a:lnTo>
                  <a:pt x="4318002" y="0"/>
                </a:lnTo>
                <a:lnTo>
                  <a:pt x="43180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3E78047-46A6-462B-B535-D456E05EF51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07982B2-5631-4BA3-8CD8-647A00F73BD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C6D364-2BF6-4442-AE9E-F69172437EF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2A138D1-01D5-4E48-99A9-B7AA720CFD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="" xmlns:a16="http://schemas.microsoft.com/office/drawing/2014/main" id="{D95E24DF-763C-4635-B064-EDFE706B4FA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9FD47A-3C9D-4B5C-BD57-319B54A40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A251520-06FB-4B15-8B29-87DCBCC249F7}"/>
              </a:ext>
            </a:extLst>
          </p:cNvPr>
          <p:cNvSpPr/>
          <p:nvPr userDrawn="1"/>
        </p:nvSpPr>
        <p:spPr>
          <a:xfrm>
            <a:off x="8258629" y="0"/>
            <a:ext cx="1976752" cy="2798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F4A0017-95FC-4729-BF83-BE334F04AA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951208"/>
            <a:ext cx="6096000" cy="3280229"/>
          </a:xfrm>
          <a:custGeom>
            <a:avLst/>
            <a:gdLst>
              <a:gd name="connsiteX0" fmla="*/ 0 w 6096000"/>
              <a:gd name="connsiteY0" fmla="*/ 0 h 3280229"/>
              <a:gd name="connsiteX1" fmla="*/ 6096000 w 6096000"/>
              <a:gd name="connsiteY1" fmla="*/ 0 h 3280229"/>
              <a:gd name="connsiteX2" fmla="*/ 6096000 w 6096000"/>
              <a:gd name="connsiteY2" fmla="*/ 3280229 h 3280229"/>
              <a:gd name="connsiteX3" fmla="*/ 0 w 6096000"/>
              <a:gd name="connsiteY3" fmla="*/ 3280229 h 32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280229">
                <a:moveTo>
                  <a:pt x="0" y="0"/>
                </a:moveTo>
                <a:lnTo>
                  <a:pt x="6096000" y="0"/>
                </a:lnTo>
                <a:lnTo>
                  <a:pt x="6096000" y="3280229"/>
                </a:lnTo>
                <a:lnTo>
                  <a:pt x="0" y="32802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6508D92-C536-4866-A371-9374205717C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3CCE43D-FEFA-4B93-A07D-5F7B99137A1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511C4E-135B-40FD-880B-9ABCC9221A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5DCF2B8-236B-4F7E-B0D7-4C3FEADF02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887EA4D6-0FC2-44F7-B4F1-E1DC1FC837A4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42C539C-D6F1-40E8-8651-67B19C151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8075A0-1B2E-4870-9190-2EB4003FBF9A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B6E4B-A022-47B7-97EF-525FED52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559DCF-D527-4EF5-A48A-AEFCA7367EB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3855390-F037-4EFE-8534-414EAEF4642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8">
            <a:extLst>
              <a:ext uri="{FF2B5EF4-FFF2-40B4-BE49-F238E27FC236}">
                <a16:creationId xmlns="" xmlns:a16="http://schemas.microsoft.com/office/drawing/2014/main" id="{9E8C19AD-54E4-468B-83DD-67B66B596D4A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8C81C9-6836-47B1-BB89-FFB1D6F07F2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70F9A6-1FB7-48DF-BA49-2CBCC73C96E5}"/>
              </a:ext>
            </a:extLst>
          </p:cNvPr>
          <p:cNvSpPr/>
          <p:nvPr userDrawn="1"/>
        </p:nvSpPr>
        <p:spPr>
          <a:xfrm>
            <a:off x="638153" y="0"/>
            <a:ext cx="2733697" cy="44401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496F08B-4B23-49A1-97E7-5188CC715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49" y="2730474"/>
            <a:ext cx="3619503" cy="3556025"/>
          </a:xfrm>
          <a:custGeom>
            <a:avLst/>
            <a:gdLst>
              <a:gd name="connsiteX0" fmla="*/ 0 w 3619503"/>
              <a:gd name="connsiteY0" fmla="*/ 0 h 3556025"/>
              <a:gd name="connsiteX1" fmla="*/ 3619503 w 3619503"/>
              <a:gd name="connsiteY1" fmla="*/ 0 h 3556025"/>
              <a:gd name="connsiteX2" fmla="*/ 3619503 w 3619503"/>
              <a:gd name="connsiteY2" fmla="*/ 3556025 h 3556025"/>
              <a:gd name="connsiteX3" fmla="*/ 0 w 3619503"/>
              <a:gd name="connsiteY3" fmla="*/ 3556025 h 35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3" h="3556025">
                <a:moveTo>
                  <a:pt x="0" y="0"/>
                </a:moveTo>
                <a:lnTo>
                  <a:pt x="3619503" y="0"/>
                </a:lnTo>
                <a:lnTo>
                  <a:pt x="3619503" y="3556025"/>
                </a:lnTo>
                <a:lnTo>
                  <a:pt x="0" y="355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A2F5B6-BD25-4AE5-A320-2A6592E790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CEBE3C1-9AF5-4B39-8223-A403A477CA1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74C90B87-7152-46A8-83E1-2DDDDFFA755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174611-E9F2-42B7-80D5-D807AC7D0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EC85AD-6795-471A-BF6B-A16D297B293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4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011867-9AC5-45A6-8E8B-7933CAEE9476}"/>
              </a:ext>
            </a:extLst>
          </p:cNvPr>
          <p:cNvSpPr/>
          <p:nvPr userDrawn="1"/>
        </p:nvSpPr>
        <p:spPr>
          <a:xfrm>
            <a:off x="0" y="0"/>
            <a:ext cx="42291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8D657D-6B23-4304-97AB-09286828F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53" y="2271491"/>
            <a:ext cx="5245791" cy="316783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37D4BF9-CE47-445C-838B-481D48A558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8670" y="2461510"/>
            <a:ext cx="3947361" cy="2476500"/>
          </a:xfrm>
          <a:custGeom>
            <a:avLst/>
            <a:gdLst>
              <a:gd name="connsiteX0" fmla="*/ 0 w 3947361"/>
              <a:gd name="connsiteY0" fmla="*/ 0 h 2476500"/>
              <a:gd name="connsiteX1" fmla="*/ 3947361 w 3947361"/>
              <a:gd name="connsiteY1" fmla="*/ 0 h 2476500"/>
              <a:gd name="connsiteX2" fmla="*/ 3947361 w 3947361"/>
              <a:gd name="connsiteY2" fmla="*/ 2476500 h 2476500"/>
              <a:gd name="connsiteX3" fmla="*/ 0 w 3947361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61" h="2476500">
                <a:moveTo>
                  <a:pt x="0" y="0"/>
                </a:moveTo>
                <a:lnTo>
                  <a:pt x="3947361" y="0"/>
                </a:lnTo>
                <a:lnTo>
                  <a:pt x="3947361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BF672F-D8DD-4CCC-A11A-1013E9E869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CDD712A-3593-431D-9726-739F8051C53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6056C0F-6936-4C88-BBCA-40128E3D9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B8147FB-0504-4DAE-BDFD-7C8FEF1F60AD}"/>
              </a:ext>
            </a:extLst>
          </p:cNvPr>
          <p:cNvSpPr/>
          <p:nvPr userDrawn="1"/>
        </p:nvSpPr>
        <p:spPr>
          <a:xfrm>
            <a:off x="7829549" y="0"/>
            <a:ext cx="4362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1C23E0-B3C3-4FE3-B4AC-C027A02D9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790575"/>
            <a:ext cx="5276850" cy="527685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B4623914-C5D7-4FFC-AAA4-7C34C53DC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6007" y="1119010"/>
            <a:ext cx="3262451" cy="4619981"/>
          </a:xfrm>
          <a:custGeom>
            <a:avLst/>
            <a:gdLst>
              <a:gd name="connsiteX0" fmla="*/ 0 w 3262451"/>
              <a:gd name="connsiteY0" fmla="*/ 0 h 4619981"/>
              <a:gd name="connsiteX1" fmla="*/ 3262451 w 3262451"/>
              <a:gd name="connsiteY1" fmla="*/ 0 h 4619981"/>
              <a:gd name="connsiteX2" fmla="*/ 3262451 w 3262451"/>
              <a:gd name="connsiteY2" fmla="*/ 4619981 h 4619981"/>
              <a:gd name="connsiteX3" fmla="*/ 0 w 3262451"/>
              <a:gd name="connsiteY3" fmla="*/ 4619981 h 46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451" h="4619981">
                <a:moveTo>
                  <a:pt x="0" y="0"/>
                </a:moveTo>
                <a:lnTo>
                  <a:pt x="3262451" y="0"/>
                </a:lnTo>
                <a:lnTo>
                  <a:pt x="3262451" y="4619981"/>
                </a:lnTo>
                <a:lnTo>
                  <a:pt x="0" y="46199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77794AA-078A-451B-8862-4428E63A1C0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64A7C61-F922-4107-B16E-A8116ED0FFA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6D2633-5C61-4BD0-AC86-05608D9E05B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FD0B99A-0433-46DB-99BB-A899D4AB28C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17E425BD-12DC-4A01-A6D6-BF8FEF3027E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88DB9D-16E7-4CF3-B68A-64F380BD6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169D5F5-E140-4B70-B853-A42DE7F4467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369CAB-C325-4FE9-926B-FF17AB4FF26C}"/>
              </a:ext>
            </a:extLst>
          </p:cNvPr>
          <p:cNvSpPr/>
          <p:nvPr userDrawn="1"/>
        </p:nvSpPr>
        <p:spPr>
          <a:xfrm>
            <a:off x="0" y="0"/>
            <a:ext cx="3269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Google Shape;594;p27" descr="iphone-01.png">
            <a:extLst>
              <a:ext uri="{FF2B5EF4-FFF2-40B4-BE49-F238E27FC236}">
                <a16:creationId xmlns="" xmlns:a16="http://schemas.microsoft.com/office/drawing/2014/main" id="{19D1D351-9E45-42C0-A421-CDBBF811FE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932" y="1034756"/>
            <a:ext cx="3252927" cy="6820928"/>
          </a:xfrm>
          <a:prstGeom prst="rect">
            <a:avLst/>
          </a:prstGeom>
          <a:noFill/>
          <a:ln>
            <a:noFill/>
          </a:ln>
          <a:effectLst>
            <a:outerShdw blurRad="1016000" dist="381000" dir="5400000" rotWithShape="0">
              <a:srgbClr val="000000">
                <a:alpha val="20000"/>
              </a:srgb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572C74D-A2C9-45EB-9C34-BE7168C453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7370" y="2025168"/>
            <a:ext cx="2783840" cy="4832832"/>
          </a:xfrm>
          <a:custGeom>
            <a:avLst/>
            <a:gdLst>
              <a:gd name="connsiteX0" fmla="*/ 0 w 2783840"/>
              <a:gd name="connsiteY0" fmla="*/ 0 h 4832832"/>
              <a:gd name="connsiteX1" fmla="*/ 2783840 w 2783840"/>
              <a:gd name="connsiteY1" fmla="*/ 0 h 4832832"/>
              <a:gd name="connsiteX2" fmla="*/ 2783840 w 2783840"/>
              <a:gd name="connsiteY2" fmla="*/ 4832832 h 4832832"/>
              <a:gd name="connsiteX3" fmla="*/ 0 w 2783840"/>
              <a:gd name="connsiteY3" fmla="*/ 4832832 h 48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3840" h="4832832">
                <a:moveTo>
                  <a:pt x="0" y="0"/>
                </a:moveTo>
                <a:lnTo>
                  <a:pt x="2783840" y="0"/>
                </a:lnTo>
                <a:lnTo>
                  <a:pt x="2783840" y="4832832"/>
                </a:lnTo>
                <a:lnTo>
                  <a:pt x="0" y="48328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2CBE886-6DA1-4477-8E17-84F676146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8378" y="4104337"/>
            <a:ext cx="2284273" cy="2753662"/>
          </a:xfrm>
          <a:custGeom>
            <a:avLst/>
            <a:gdLst>
              <a:gd name="connsiteX0" fmla="*/ 0 w 2284273"/>
              <a:gd name="connsiteY0" fmla="*/ 0 h 2753662"/>
              <a:gd name="connsiteX1" fmla="*/ 2284273 w 2284273"/>
              <a:gd name="connsiteY1" fmla="*/ 0 h 2753662"/>
              <a:gd name="connsiteX2" fmla="*/ 2284273 w 2284273"/>
              <a:gd name="connsiteY2" fmla="*/ 2753662 h 2753662"/>
              <a:gd name="connsiteX3" fmla="*/ 0 w 2284273"/>
              <a:gd name="connsiteY3" fmla="*/ 2753662 h 275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4273" h="2753662">
                <a:moveTo>
                  <a:pt x="0" y="0"/>
                </a:moveTo>
                <a:lnTo>
                  <a:pt x="2284273" y="0"/>
                </a:lnTo>
                <a:lnTo>
                  <a:pt x="2284273" y="2753662"/>
                </a:lnTo>
                <a:lnTo>
                  <a:pt x="0" y="2753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734208-A51D-4062-90CA-657C76837D9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A292EAD-D891-46AC-8FDD-201786B8347A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68299CC5-7424-4186-81CC-BC0AD46B0C8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D679F4-76EB-42CF-B7EE-C78AB2AB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4C2A7D2-97FF-469A-B8C0-11C83DAA075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p28">
            <a:extLst>
              <a:ext uri="{FF2B5EF4-FFF2-40B4-BE49-F238E27FC236}">
                <a16:creationId xmlns="" xmlns:a16="http://schemas.microsoft.com/office/drawing/2014/main" id="{B5836172-645C-4198-A282-E364FB00E680}"/>
              </a:ext>
            </a:extLst>
          </p:cNvPr>
          <p:cNvSpPr/>
          <p:nvPr userDrawn="1"/>
        </p:nvSpPr>
        <p:spPr>
          <a:xfrm>
            <a:off x="8309811" y="0"/>
            <a:ext cx="38821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615;p28">
            <a:extLst>
              <a:ext uri="{FF2B5EF4-FFF2-40B4-BE49-F238E27FC236}">
                <a16:creationId xmlns="" xmlns:a16="http://schemas.microsoft.com/office/drawing/2014/main" id="{523C44DE-F5D7-47DF-A1CA-D36180838C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772" y="1343245"/>
            <a:ext cx="8170112" cy="4464585"/>
          </a:xfrm>
          <a:prstGeom prst="rect">
            <a:avLst/>
          </a:prstGeom>
          <a:noFill/>
          <a:ln>
            <a:noFill/>
          </a:ln>
          <a:effectLst>
            <a:outerShdw blurRad="12700" sx="101000" sy="101000" algn="ctr" rotWithShape="0">
              <a:srgbClr val="000000">
                <a:alpha val="16862"/>
              </a:srgb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86257AB-7869-44C2-AA9A-17F0A8D71E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4081" y="1618434"/>
            <a:ext cx="5157920" cy="3706568"/>
          </a:xfrm>
          <a:custGeom>
            <a:avLst/>
            <a:gdLst>
              <a:gd name="connsiteX0" fmla="*/ 0 w 5157920"/>
              <a:gd name="connsiteY0" fmla="*/ 0 h 3706568"/>
              <a:gd name="connsiteX1" fmla="*/ 5157920 w 5157920"/>
              <a:gd name="connsiteY1" fmla="*/ 0 h 3706568"/>
              <a:gd name="connsiteX2" fmla="*/ 5157920 w 5157920"/>
              <a:gd name="connsiteY2" fmla="*/ 3706568 h 3706568"/>
              <a:gd name="connsiteX3" fmla="*/ 0 w 5157920"/>
              <a:gd name="connsiteY3" fmla="*/ 3706568 h 370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7920" h="3706568">
                <a:moveTo>
                  <a:pt x="0" y="0"/>
                </a:moveTo>
                <a:lnTo>
                  <a:pt x="5157920" y="0"/>
                </a:lnTo>
                <a:lnTo>
                  <a:pt x="5157920" y="3706568"/>
                </a:lnTo>
                <a:lnTo>
                  <a:pt x="0" y="37065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0A1B8D1-BED7-40B0-8EE0-07FB02A712A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087A396-F1E4-4A78-90CB-4FCCA65B05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1DD90C-5760-4DEA-A9A4-AA83732B2F0C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4239C7-6DE2-454C-ADEF-F676F74379D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485DFFCD-0BCE-4982-B6AB-E7B21F20320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836CF74-A4A0-4876-B4CF-E08256E13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AF09D9E-8185-41C2-9763-391FB27E7EB6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212DFBD-2B22-4519-95DF-ACEA5B91FF11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59A7EB-27D0-4CA1-97EE-63DE0FB8A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C9B7A6-12B5-4C25-9F5A-5C6271C1E0A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68F8A47-F5CC-4F50-B673-DE5EC892475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="" xmlns:a16="http://schemas.microsoft.com/office/drawing/2014/main" id="{7CC6043F-5AAA-4CB2-8607-EC1DE26C5FB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67054C-8527-4DDC-8078-BA64E5E66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928C75F-C5C8-4535-B352-CFDAC014A8E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2CB3030-2B0F-4CC8-8F94-54C273A0B6C8}"/>
              </a:ext>
            </a:extLst>
          </p:cNvPr>
          <p:cNvSpPr/>
          <p:nvPr userDrawn="1"/>
        </p:nvSpPr>
        <p:spPr>
          <a:xfrm>
            <a:off x="0" y="2179786"/>
            <a:ext cx="12192000" cy="324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D396CD-030F-4667-BED8-3E8AE2CA7D82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A0B5BF84-95C2-410E-B0B6-E100B658D76A}"/>
              </a:ext>
            </a:extLst>
          </p:cNvPr>
          <p:cNvSpPr>
            <a:spLocks/>
          </p:cNvSpPr>
          <p:nvPr userDrawn="1"/>
        </p:nvSpPr>
        <p:spPr bwMode="auto">
          <a:xfrm>
            <a:off x="307315" y="5532665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02631F-C00F-4E22-8BC8-6FF1DC725752}"/>
              </a:ext>
            </a:extLst>
          </p:cNvPr>
          <p:cNvSpPr/>
          <p:nvPr userDrawn="1"/>
        </p:nvSpPr>
        <p:spPr>
          <a:xfrm>
            <a:off x="8782050" y="3429000"/>
            <a:ext cx="2819662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4">
            <a:extLst>
              <a:ext uri="{FF2B5EF4-FFF2-40B4-BE49-F238E27FC236}">
                <a16:creationId xmlns="" xmlns:a16="http://schemas.microsoft.com/office/drawing/2014/main" id="{DBC0D950-4ABF-492C-8521-D33E742AD23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096000" y="737937"/>
            <a:ext cx="4867776" cy="5335056"/>
          </a:xfrm>
          <a:custGeom>
            <a:avLst/>
            <a:gdLst>
              <a:gd name="connsiteX0" fmla="*/ 0 w 4867776"/>
              <a:gd name="connsiteY0" fmla="*/ 0 h 5335056"/>
              <a:gd name="connsiteX1" fmla="*/ 4867776 w 4867776"/>
              <a:gd name="connsiteY1" fmla="*/ 0 h 5335056"/>
              <a:gd name="connsiteX2" fmla="*/ 4867776 w 4867776"/>
              <a:gd name="connsiteY2" fmla="*/ 5335056 h 5335056"/>
              <a:gd name="connsiteX3" fmla="*/ 0 w 4867776"/>
              <a:gd name="connsiteY3" fmla="*/ 5335056 h 53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776" h="5335056">
                <a:moveTo>
                  <a:pt x="0" y="0"/>
                </a:moveTo>
                <a:lnTo>
                  <a:pt x="4867776" y="0"/>
                </a:lnTo>
                <a:lnTo>
                  <a:pt x="4867776" y="5335056"/>
                </a:lnTo>
                <a:lnTo>
                  <a:pt x="0" y="5335056"/>
                </a:lnTo>
                <a:close/>
              </a:path>
            </a:pathLst>
          </a:custGeom>
        </p:spPr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C0A848D-AA47-4F7D-B0F0-D97EE21E6D2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FA2F4E4-5A27-4CAA-B639-FA6920EE13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CF3D360-1E88-4224-9ECD-810AD2A2346A}"/>
              </a:ext>
            </a:extLst>
          </p:cNvPr>
          <p:cNvSpPr/>
          <p:nvPr userDrawn="1"/>
        </p:nvSpPr>
        <p:spPr>
          <a:xfrm rot="16200000" flipH="1">
            <a:off x="-1583264" y="3293266"/>
            <a:ext cx="393350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9F0787-7E90-46E2-A45F-5AE782707B12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9BF4D0F8-AAA2-4D8F-8D4C-596EEF6E18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50D507F-9D27-4647-9D3A-0F310847B1D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BB08BE4-3F3C-4CAA-8825-771CE94D16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210B19-365C-41BD-BD3E-1512746E1F1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924BB93-5723-4721-9028-DAEFC42C870F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8">
            <a:extLst>
              <a:ext uri="{FF2B5EF4-FFF2-40B4-BE49-F238E27FC236}">
                <a16:creationId xmlns="" xmlns:a16="http://schemas.microsoft.com/office/drawing/2014/main" id="{A2AE54F0-DD21-4918-99FE-0CADD514CB1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B87F59-250D-44D3-B456-EB65AF6CF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367D69D-825B-4E15-8920-01CB79AF625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AA5F9C8D-D36F-4F89-906D-A7FB63F45B7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449C5D0-5422-4449-A216-52C53FF90F6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B22C69-63A4-4B10-A7A6-3EAD85F52F4D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E0E6DB5-42E3-4A41-BEE9-B5CAE8EA60D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8">
            <a:extLst>
              <a:ext uri="{FF2B5EF4-FFF2-40B4-BE49-F238E27FC236}">
                <a16:creationId xmlns="" xmlns:a16="http://schemas.microsoft.com/office/drawing/2014/main" id="{BDAA4A1A-867D-4A73-90C7-8A94D271C7E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E9C868-0BDE-44C6-A451-057C48B16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C02175F-EFF2-4572-A351-C42F313A5F5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EC64BC5-D45F-4703-BA8D-0BC7CB714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2923" y="1"/>
            <a:ext cx="5769077" cy="3688988"/>
          </a:xfrm>
          <a:custGeom>
            <a:avLst/>
            <a:gdLst>
              <a:gd name="connsiteX0" fmla="*/ 0 w 5194300"/>
              <a:gd name="connsiteY0" fmla="*/ 0 h 3688989"/>
              <a:gd name="connsiteX1" fmla="*/ 5194300 w 5194300"/>
              <a:gd name="connsiteY1" fmla="*/ 0 h 3688989"/>
              <a:gd name="connsiteX2" fmla="*/ 5194300 w 5194300"/>
              <a:gd name="connsiteY2" fmla="*/ 3688989 h 3688989"/>
              <a:gd name="connsiteX3" fmla="*/ 0 w 5194300"/>
              <a:gd name="connsiteY3" fmla="*/ 3688989 h 368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300" h="3688989">
                <a:moveTo>
                  <a:pt x="0" y="0"/>
                </a:moveTo>
                <a:lnTo>
                  <a:pt x="5194300" y="0"/>
                </a:lnTo>
                <a:lnTo>
                  <a:pt x="5194300" y="3688989"/>
                </a:lnTo>
                <a:lnTo>
                  <a:pt x="0" y="368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02A7F94-95C3-44C3-8986-094104B71549}"/>
              </a:ext>
            </a:extLst>
          </p:cNvPr>
          <p:cNvSpPr/>
          <p:nvPr userDrawn="1"/>
        </p:nvSpPr>
        <p:spPr>
          <a:xfrm>
            <a:off x="6997700" y="3688990"/>
            <a:ext cx="5194300" cy="2495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5604F75-58E5-44C2-8E9C-85AE9CD70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1650" y="3009900"/>
            <a:ext cx="2978150" cy="3848100"/>
          </a:xfrm>
          <a:custGeom>
            <a:avLst/>
            <a:gdLst>
              <a:gd name="connsiteX0" fmla="*/ 0 w 2978150"/>
              <a:gd name="connsiteY0" fmla="*/ 0 h 3848100"/>
              <a:gd name="connsiteX1" fmla="*/ 2978150 w 2978150"/>
              <a:gd name="connsiteY1" fmla="*/ 0 h 3848100"/>
              <a:gd name="connsiteX2" fmla="*/ 2978150 w 2978150"/>
              <a:gd name="connsiteY2" fmla="*/ 3848100 h 3848100"/>
              <a:gd name="connsiteX3" fmla="*/ 0 w 2978150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3848100">
                <a:moveTo>
                  <a:pt x="0" y="0"/>
                </a:moveTo>
                <a:lnTo>
                  <a:pt x="2978150" y="0"/>
                </a:lnTo>
                <a:lnTo>
                  <a:pt x="2978150" y="3848100"/>
                </a:lnTo>
                <a:lnTo>
                  <a:pt x="0" y="3848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FD7ADD6-C8EF-4343-BE11-13BDE757D58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261099E-30B5-48D9-B155-5329A8653D9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93D58E-9862-4627-8B8D-098CF7896E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CE50D5D-205E-4DD5-96EA-EF69543B102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8">
            <a:extLst>
              <a:ext uri="{FF2B5EF4-FFF2-40B4-BE49-F238E27FC236}">
                <a16:creationId xmlns="" xmlns:a16="http://schemas.microsoft.com/office/drawing/2014/main" id="{C2EA0583-9C8B-4EC3-B1D6-4052E5C6D9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7B04D3B-2FA3-4616-BD40-C6AD51ACF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B2A3594-EA6F-4C7D-9F55-E0E294E7B53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E0740B-11DE-4098-BC55-EA5B80B0E1D4}"/>
              </a:ext>
            </a:extLst>
          </p:cNvPr>
          <p:cNvSpPr/>
          <p:nvPr userDrawn="1"/>
        </p:nvSpPr>
        <p:spPr>
          <a:xfrm>
            <a:off x="0" y="900806"/>
            <a:ext cx="5887082" cy="235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2EAFCD0-8CEE-4693-BE99-BB8010B511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900" y="1581150"/>
            <a:ext cx="4114799" cy="5276850"/>
          </a:xfrm>
          <a:custGeom>
            <a:avLst/>
            <a:gdLst>
              <a:gd name="connsiteX0" fmla="*/ 0 w 4114799"/>
              <a:gd name="connsiteY0" fmla="*/ 0 h 5276850"/>
              <a:gd name="connsiteX1" fmla="*/ 4114799 w 4114799"/>
              <a:gd name="connsiteY1" fmla="*/ 0 h 5276850"/>
              <a:gd name="connsiteX2" fmla="*/ 4114799 w 4114799"/>
              <a:gd name="connsiteY2" fmla="*/ 5276850 h 5276850"/>
              <a:gd name="connsiteX3" fmla="*/ 0 w 4114799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5276850">
                <a:moveTo>
                  <a:pt x="0" y="0"/>
                </a:moveTo>
                <a:lnTo>
                  <a:pt x="4114799" y="0"/>
                </a:lnTo>
                <a:lnTo>
                  <a:pt x="4114799" y="5276850"/>
                </a:lnTo>
                <a:lnTo>
                  <a:pt x="0" y="52768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ABF25E-ECFE-471C-B632-E7134A364F3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C52034-B22D-4003-8BCD-44E7DF36C03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8DAB9779-CF50-4EE1-A078-AF761A1BD37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AE58069-12AA-4691-8284-01340B64807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1549DE8-04D0-4CBE-9DC0-A014A2F3EB7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92D7BD-0E58-43CF-BA31-95C60DB92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5D5171E-9B5D-4C57-A1E0-B2FDB61568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00637C-A1EE-446B-A509-DE29C8DC8A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457E120-BF46-400C-A2F6-E56A38C12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4910" y="3429000"/>
            <a:ext cx="4523340" cy="2730500"/>
          </a:xfrm>
          <a:custGeom>
            <a:avLst/>
            <a:gdLst>
              <a:gd name="connsiteX0" fmla="*/ 0 w 4523340"/>
              <a:gd name="connsiteY0" fmla="*/ 0 h 2730500"/>
              <a:gd name="connsiteX1" fmla="*/ 4523340 w 4523340"/>
              <a:gd name="connsiteY1" fmla="*/ 0 h 2730500"/>
              <a:gd name="connsiteX2" fmla="*/ 4523340 w 4523340"/>
              <a:gd name="connsiteY2" fmla="*/ 2730500 h 2730500"/>
              <a:gd name="connsiteX3" fmla="*/ 0 w 452334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340" h="2730500">
                <a:moveTo>
                  <a:pt x="0" y="0"/>
                </a:moveTo>
                <a:lnTo>
                  <a:pt x="4523340" y="0"/>
                </a:lnTo>
                <a:lnTo>
                  <a:pt x="452334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29A18F3-544A-472C-A196-459CFD7D5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249" y="3429001"/>
            <a:ext cx="3333750" cy="2729189"/>
          </a:xfrm>
          <a:custGeom>
            <a:avLst/>
            <a:gdLst>
              <a:gd name="connsiteX0" fmla="*/ 0 w 3333750"/>
              <a:gd name="connsiteY0" fmla="*/ 0 h 2729189"/>
              <a:gd name="connsiteX1" fmla="*/ 3333750 w 3333750"/>
              <a:gd name="connsiteY1" fmla="*/ 0 h 2729189"/>
              <a:gd name="connsiteX2" fmla="*/ 3333750 w 3333750"/>
              <a:gd name="connsiteY2" fmla="*/ 2729189 h 2729189"/>
              <a:gd name="connsiteX3" fmla="*/ 0 w 3333750"/>
              <a:gd name="connsiteY3" fmla="*/ 2729189 h 27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29189">
                <a:moveTo>
                  <a:pt x="0" y="0"/>
                </a:moveTo>
                <a:lnTo>
                  <a:pt x="3333750" y="0"/>
                </a:lnTo>
                <a:lnTo>
                  <a:pt x="3333750" y="2729189"/>
                </a:lnTo>
                <a:lnTo>
                  <a:pt x="0" y="27291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79904D-B6C6-47C5-B7DB-F9A4C531A61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BA14EE1-BFBB-4BC2-AA51-B2926692ACA2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FCDD0DF5-847A-42F4-B02C-FA72FD08053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EA5658-AEE6-4EC4-9EA5-50F6725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610B73-CB66-4509-BD04-CC070B3DBA2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129B44-1F79-4004-AACD-A61A73547D4E}"/>
              </a:ext>
            </a:extLst>
          </p:cNvPr>
          <p:cNvSpPr/>
          <p:nvPr userDrawn="1"/>
        </p:nvSpPr>
        <p:spPr>
          <a:xfrm>
            <a:off x="0" y="0"/>
            <a:ext cx="5200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75E901F-566E-467A-A575-2B0D7F010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432" y="1352551"/>
            <a:ext cx="2761944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13C514C-7CFB-4098-9469-E79381A80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1376" y="1352551"/>
            <a:ext cx="3381375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EB1F1A-351C-4B69-9A4D-EE1275BC8B7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11615E8-7903-4503-9DFB-3502BF05AC7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="" xmlns:a16="http://schemas.microsoft.com/office/drawing/2014/main" id="{A1DE4742-A797-409A-8E1A-AB6E2F097BA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0C5D312-B1D2-4264-964D-E2D9E7A8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2CD7D18-0BDA-452E-BA90-AA5B718A7E65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909BED-9951-4ECF-81BE-57C46D25A11A}"/>
              </a:ext>
            </a:extLst>
          </p:cNvPr>
          <p:cNvSpPr/>
          <p:nvPr userDrawn="1"/>
        </p:nvSpPr>
        <p:spPr>
          <a:xfrm>
            <a:off x="5832255" y="3429000"/>
            <a:ext cx="6359745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D43BC02-B076-4295-BD63-3951159C86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736" y="1600200"/>
            <a:ext cx="2423218" cy="3063291"/>
          </a:xfrm>
          <a:custGeom>
            <a:avLst/>
            <a:gdLst>
              <a:gd name="connsiteX0" fmla="*/ 0 w 2423218"/>
              <a:gd name="connsiteY0" fmla="*/ 0 h 3063291"/>
              <a:gd name="connsiteX1" fmla="*/ 2423218 w 2423218"/>
              <a:gd name="connsiteY1" fmla="*/ 0 h 3063291"/>
              <a:gd name="connsiteX2" fmla="*/ 2423218 w 2423218"/>
              <a:gd name="connsiteY2" fmla="*/ 3063291 h 3063291"/>
              <a:gd name="connsiteX3" fmla="*/ 0 w 2423218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8" h="3063291">
                <a:moveTo>
                  <a:pt x="0" y="0"/>
                </a:moveTo>
                <a:lnTo>
                  <a:pt x="2423218" y="0"/>
                </a:lnTo>
                <a:lnTo>
                  <a:pt x="2423218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D144410-B86D-4628-9B78-81F438FA6B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3374" y="1600199"/>
            <a:ext cx="2423219" cy="3063291"/>
          </a:xfrm>
          <a:custGeom>
            <a:avLst/>
            <a:gdLst>
              <a:gd name="connsiteX0" fmla="*/ 0 w 2423219"/>
              <a:gd name="connsiteY0" fmla="*/ 0 h 3063291"/>
              <a:gd name="connsiteX1" fmla="*/ 2423219 w 2423219"/>
              <a:gd name="connsiteY1" fmla="*/ 0 h 3063291"/>
              <a:gd name="connsiteX2" fmla="*/ 2423219 w 2423219"/>
              <a:gd name="connsiteY2" fmla="*/ 3063291 h 3063291"/>
              <a:gd name="connsiteX3" fmla="*/ 0 w 2423219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9" h="3063291">
                <a:moveTo>
                  <a:pt x="0" y="0"/>
                </a:moveTo>
                <a:lnTo>
                  <a:pt x="2423219" y="0"/>
                </a:lnTo>
                <a:lnTo>
                  <a:pt x="2423219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E14F80D-E45B-40B8-AE09-52D6F81BD89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7D9E583-D467-4986-A25C-078E120F956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4FF693-C380-482A-9932-010B25BD806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344E8CE-900A-49CE-886C-904B19500F9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="" xmlns:a16="http://schemas.microsoft.com/office/drawing/2014/main" id="{40F47926-AE0C-4478-A405-C30B06CF073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3C4020E-61B8-4DF1-AC5B-FB85D4CF8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26E9FE-0D68-4637-BCD9-E0BA6BFA9F6C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8FEC24E-F047-4C9F-A6EF-53D55A71C7D1}"/>
              </a:ext>
            </a:extLst>
          </p:cNvPr>
          <p:cNvSpPr/>
          <p:nvPr userDrawn="1"/>
        </p:nvSpPr>
        <p:spPr>
          <a:xfrm>
            <a:off x="0" y="0"/>
            <a:ext cx="4914899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794AE1A-166E-4D1E-8B71-1277951EE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00" y="3234786"/>
            <a:ext cx="4254500" cy="3623214"/>
          </a:xfrm>
          <a:custGeom>
            <a:avLst/>
            <a:gdLst>
              <a:gd name="connsiteX0" fmla="*/ 0 w 4254500"/>
              <a:gd name="connsiteY0" fmla="*/ 0 h 3623214"/>
              <a:gd name="connsiteX1" fmla="*/ 4254500 w 4254500"/>
              <a:gd name="connsiteY1" fmla="*/ 0 h 3623214"/>
              <a:gd name="connsiteX2" fmla="*/ 4254500 w 4254500"/>
              <a:gd name="connsiteY2" fmla="*/ 3623214 h 3623214"/>
              <a:gd name="connsiteX3" fmla="*/ 0 w 4254500"/>
              <a:gd name="connsiteY3" fmla="*/ 3623214 h 36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0" h="3623214">
                <a:moveTo>
                  <a:pt x="0" y="0"/>
                </a:moveTo>
                <a:lnTo>
                  <a:pt x="4254500" y="0"/>
                </a:lnTo>
                <a:lnTo>
                  <a:pt x="4254500" y="3623214"/>
                </a:lnTo>
                <a:lnTo>
                  <a:pt x="0" y="36232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A3CFFD-6DF6-4E07-B0C9-DC201A9DDCA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52CDCCC-5D35-42B6-8998-CC205901307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="" xmlns:a16="http://schemas.microsoft.com/office/drawing/2014/main" id="{5AF6FC75-503B-4E2A-9CF6-F1ABF3348EB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0B78A10-8F61-4501-9D3D-EF62325CE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1D3072-0E79-451F-930C-2ACDD3013B0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04F0C4-72F4-4B4C-AA7B-56C2CC9A7BF5}"/>
              </a:ext>
            </a:extLst>
          </p:cNvPr>
          <p:cNvSpPr/>
          <p:nvPr userDrawn="1"/>
        </p:nvSpPr>
        <p:spPr>
          <a:xfrm>
            <a:off x="7912510" y="0"/>
            <a:ext cx="427949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85C7921-60D8-49F2-A753-22FE61841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238253"/>
            <a:ext cx="4608762" cy="4555985"/>
          </a:xfrm>
          <a:custGeom>
            <a:avLst/>
            <a:gdLst>
              <a:gd name="connsiteX0" fmla="*/ 0 w 4608762"/>
              <a:gd name="connsiteY0" fmla="*/ 0 h 4555985"/>
              <a:gd name="connsiteX1" fmla="*/ 4608762 w 4608762"/>
              <a:gd name="connsiteY1" fmla="*/ 0 h 4555985"/>
              <a:gd name="connsiteX2" fmla="*/ 4608762 w 4608762"/>
              <a:gd name="connsiteY2" fmla="*/ 4555985 h 4555985"/>
              <a:gd name="connsiteX3" fmla="*/ 0 w 4608762"/>
              <a:gd name="connsiteY3" fmla="*/ 4555985 h 45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762" h="4555985">
                <a:moveTo>
                  <a:pt x="0" y="0"/>
                </a:moveTo>
                <a:lnTo>
                  <a:pt x="4608762" y="0"/>
                </a:lnTo>
                <a:lnTo>
                  <a:pt x="4608762" y="4555985"/>
                </a:lnTo>
                <a:lnTo>
                  <a:pt x="0" y="45559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63EBD7-9B06-4842-8A44-8511BEBE7EA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38A7285-8363-48BA-A901-BF271DACB57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="" xmlns:a16="http://schemas.microsoft.com/office/drawing/2014/main" id="{7E202D3D-22C7-4FEA-B680-A10297B01B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CEF2311-D124-4DA5-8CA5-BAA114146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9DB284-5C0D-4BD4-A1C8-680C5C05C67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8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F8C072-326E-4505-BB93-BF9EBBDE6C06}"/>
              </a:ext>
            </a:extLst>
          </p:cNvPr>
          <p:cNvSpPr txBox="1"/>
          <p:nvPr/>
        </p:nvSpPr>
        <p:spPr>
          <a:xfrm>
            <a:off x="989367" y="793021"/>
            <a:ext cx="807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20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20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20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20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Ediția a </a:t>
            </a:r>
            <a:r>
              <a:rPr lang="ro-RO" sz="2000" b="1" dirty="0" smtClean="0">
                <a:solidFill>
                  <a:schemeClr val="bg2"/>
                </a:solidFill>
                <a:latin typeface="+mj-lt"/>
              </a:rPr>
              <a:t>XVI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2000" b="1" dirty="0" err="1" smtClean="0">
                <a:solidFill>
                  <a:schemeClr val="bg2"/>
                </a:solidFill>
                <a:latin typeface="+mj-lt"/>
              </a:rPr>
              <a:t>-a</a:t>
            </a:r>
            <a:r>
              <a:rPr lang="ro-RO" sz="20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+mj-lt"/>
              </a:rPr>
              <a:t>– </a:t>
            </a:r>
            <a:r>
              <a:rPr lang="ro-RO" sz="2000" b="1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8</a:t>
            </a:r>
            <a:r>
              <a:rPr lang="ro-RO" sz="20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2000" b="1" dirty="0">
                <a:solidFill>
                  <a:schemeClr val="bg2"/>
                </a:solidFill>
                <a:latin typeface="+mj-lt"/>
              </a:rPr>
              <a:t>mai </a:t>
            </a:r>
            <a:r>
              <a:rPr lang="ro-RO" sz="2000" b="1" dirty="0" smtClean="0">
                <a:solidFill>
                  <a:schemeClr val="bg2"/>
                </a:solidFill>
                <a:latin typeface="+mj-lt"/>
              </a:rPr>
              <a:t>202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3</a:t>
            </a:r>
            <a:r>
              <a:rPr lang="id-ID" sz="20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id-ID" sz="20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78E63AF-186C-44F0-8193-89F47FAB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826" y="708662"/>
            <a:ext cx="2404003" cy="1181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028A4A9-A6DF-41EB-9CB6-9DB1CCEA20DA}"/>
              </a:ext>
            </a:extLst>
          </p:cNvPr>
          <p:cNvSpPr txBox="1"/>
          <p:nvPr/>
        </p:nvSpPr>
        <p:spPr>
          <a:xfrm>
            <a:off x="1375630" y="6046669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="" xmlns:a16="http://schemas.microsoft.com/office/drawing/2014/main" id="{4E0E9146-21D2-4E2D-AD3F-C4E1AA49F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67" y="6081386"/>
            <a:ext cx="207563" cy="20756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="" xmlns:a16="http://schemas.microsoft.com/office/drawing/2014/main" id="{8B659D0B-C61F-43FA-8C94-4A8693A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599" y="6432576"/>
            <a:ext cx="237031" cy="2370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F60D838-AAFE-4CFC-8613-C0B5B7F59589}"/>
              </a:ext>
            </a:extLst>
          </p:cNvPr>
          <p:cNvSpPr txBox="1"/>
          <p:nvPr/>
        </p:nvSpPr>
        <p:spPr>
          <a:xfrm>
            <a:off x="1371575" y="6413917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E8B04E-E9A5-4736-4AB8-94819F460C04}"/>
              </a:ext>
            </a:extLst>
          </p:cNvPr>
          <p:cNvSpPr txBox="1"/>
          <p:nvPr/>
        </p:nvSpPr>
        <p:spPr>
          <a:xfrm>
            <a:off x="1371012" y="5654129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E1F5825-CD5B-F824-444A-30B00A31C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449" y="5688846"/>
            <a:ext cx="207563" cy="207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3E4C9B-8472-4F59-A60C-390C01C05E8B}"/>
              </a:ext>
            </a:extLst>
          </p:cNvPr>
          <p:cNvSpPr txBox="1"/>
          <p:nvPr/>
        </p:nvSpPr>
        <p:spPr>
          <a:xfrm>
            <a:off x="989366" y="2882271"/>
            <a:ext cx="807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latin typeface="+mj-lt"/>
              </a:rPr>
              <a:t>Titlul lucrării: ...</a:t>
            </a:r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Autor: ...</a:t>
            </a: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Coordonator: ...</a:t>
            </a:r>
            <a:endParaRPr lang="id-ID" sz="20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56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accent3"/>
                </a:solidFill>
                <a:latin typeface="+mj-lt"/>
              </a:rPr>
              <a:t>Cuprins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reptunghi 1"/>
          <p:cNvSpPr/>
          <p:nvPr/>
        </p:nvSpPr>
        <p:spPr>
          <a:xfrm>
            <a:off x="780279" y="2686322"/>
            <a:ext cx="5315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C00000"/>
                </a:solidFill>
              </a:rPr>
              <a:t>Scurtă descriere a domeniului temei (impactul științific/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ro-RO" sz="1600" b="1" dirty="0">
                <a:solidFill>
                  <a:srgbClr val="C00000"/>
                </a:solidFill>
              </a:rPr>
              <a:t>economic/social etc.)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Stadiul actual al cercetărilor în domeniu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ro-RO" sz="1600" b="1" dirty="0" err="1">
                <a:solidFill>
                  <a:srgbClr val="C00000"/>
                </a:solidFill>
              </a:rPr>
              <a:t>opic</a:t>
            </a:r>
            <a:r>
              <a:rPr lang="ro-RO" sz="1600" b="1" dirty="0">
                <a:solidFill>
                  <a:srgbClr val="C00000"/>
                </a:solidFill>
              </a:rPr>
              <a:t> 1 (model teoretic)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Topic 2 (rezultate experimentale)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Concluzii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ubstituent imagin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>
            <a:fillRect/>
          </a:stretch>
        </p:blipFill>
        <p:spPr>
          <a:xfrm>
            <a:off x="6096000" y="2951208"/>
            <a:ext cx="6096000" cy="3323987"/>
          </a:xfrm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45A6ACC1-3E09-45AC-B367-FD20B2C6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15"/>
          <a:stretch/>
        </p:blipFill>
        <p:spPr bwMode="auto">
          <a:xfrm>
            <a:off x="10595135" y="3143652"/>
            <a:ext cx="1513929" cy="7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303DDE-EFC3-ED89-568E-600A2C7D0474}"/>
              </a:ext>
            </a:extLst>
          </p:cNvPr>
          <p:cNvSpPr txBox="1"/>
          <p:nvPr/>
        </p:nvSpPr>
        <p:spPr>
          <a:xfrm>
            <a:off x="1311692" y="192656"/>
            <a:ext cx="6943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XVI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1400" b="1" dirty="0" err="1" smtClean="0">
                <a:solidFill>
                  <a:schemeClr val="bg2"/>
                </a:solidFill>
                <a:latin typeface="+mj-lt"/>
              </a:rPr>
              <a:t>-a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–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8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mai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202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3</a:t>
            </a:r>
            <a:r>
              <a:rPr lang="id-ID" sz="14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id-ID" sz="14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82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plan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ubstituent imagin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9486"/>
          <a:stretch>
            <a:fillRect/>
          </a:stretch>
        </p:blipFill>
        <p:spPr/>
      </p:pic>
      <p:sp>
        <p:nvSpPr>
          <p:cNvPr id="7" name="Dreptunghi 1">
            <a:extLst>
              <a:ext uri="{FF2B5EF4-FFF2-40B4-BE49-F238E27FC236}">
                <a16:creationId xmlns="" xmlns:a16="http://schemas.microsoft.com/office/drawing/2014/main" id="{21BD18D6-466C-ECE3-0E4A-EBA0544D8E1E}"/>
              </a:ext>
            </a:extLst>
          </p:cNvPr>
          <p:cNvSpPr/>
          <p:nvPr/>
        </p:nvSpPr>
        <p:spPr>
          <a:xfrm>
            <a:off x="780279" y="2686322"/>
            <a:ext cx="5445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Short description of the topic (Scientific/Economic/Social</a:t>
            </a:r>
            <a:r>
              <a:rPr lang="ro-RO" sz="1600" b="1" dirty="0">
                <a:solidFill>
                  <a:srgbClr val="C00000"/>
                </a:solidFill>
              </a:rPr>
              <a:t>...</a:t>
            </a:r>
            <a:r>
              <a:rPr lang="en-US" sz="1600" b="1" dirty="0">
                <a:solidFill>
                  <a:srgbClr val="C00000"/>
                </a:solidFill>
              </a:rPr>
              <a:t> impact)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State of the art of research in the field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1 (theoretical model)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2 (experimental results)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Conclusions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2CF7DC-9720-75FB-BBC3-047C43B21073}"/>
              </a:ext>
            </a:extLst>
          </p:cNvPr>
          <p:cNvSpPr txBox="1"/>
          <p:nvPr/>
        </p:nvSpPr>
        <p:spPr>
          <a:xfrm>
            <a:off x="1311692" y="192656"/>
            <a:ext cx="6943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XV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I-a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–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8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mai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202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3</a:t>
            </a:r>
            <a:r>
              <a:rPr lang="id-ID" sz="14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id-ID" sz="14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2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8">
            <a:extLst>
              <a:ext uri="{FF2B5EF4-FFF2-40B4-BE49-F238E27FC236}">
                <a16:creationId xmlns="" xmlns:a16="http://schemas.microsoft.com/office/drawing/2014/main" id="{D4A22396-9C78-4C11-A54F-D0A60A9B4DC9}"/>
              </a:ext>
            </a:extLst>
          </p:cNvPr>
          <p:cNvSpPr>
            <a:spLocks/>
          </p:cNvSpPr>
          <p:nvPr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EF114E-7B50-4EE6-872B-549B581F8E30}"/>
              </a:ext>
            </a:extLst>
          </p:cNvPr>
          <p:cNvSpPr txBox="1"/>
          <p:nvPr/>
        </p:nvSpPr>
        <p:spPr>
          <a:xfrm>
            <a:off x="686413" y="832924"/>
            <a:ext cx="34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+mj-lt"/>
              </a:rPr>
              <a:t>Ghid de prezentare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9DDF20D-736E-411A-9CA9-753A6DF151AD}"/>
              </a:ext>
            </a:extLst>
          </p:cNvPr>
          <p:cNvSpPr txBox="1"/>
          <p:nvPr/>
        </p:nvSpPr>
        <p:spPr>
          <a:xfrm>
            <a:off x="258960" y="1590287"/>
            <a:ext cx="4606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Prezentarea poate fi redactată și/sau susținută fie în limba română, fie în limba engleză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Timpul alocat fiecărei prezentări este de 10 min: 8 min expunerea + 2 min sesiune întrebări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Termenul de înscriere este </a:t>
            </a:r>
            <a:r>
              <a:rPr lang="en-US" sz="1200" i="1" dirty="0" smtClean="0">
                <a:solidFill>
                  <a:schemeClr val="bg1"/>
                </a:solidFill>
              </a:rPr>
              <a:t>ma</a:t>
            </a:r>
            <a:r>
              <a:rPr lang="ro-RO" sz="1200" i="1" dirty="0" err="1" smtClean="0">
                <a:solidFill>
                  <a:schemeClr val="bg1"/>
                </a:solidFill>
              </a:rPr>
              <a:t>rți</a:t>
            </a:r>
            <a:r>
              <a:rPr lang="ro-RO" sz="1200" i="1" dirty="0" smtClean="0">
                <a:solidFill>
                  <a:schemeClr val="bg1"/>
                </a:solidFill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</a:rPr>
              <a:t>16</a:t>
            </a:r>
            <a:r>
              <a:rPr lang="ro-RO" sz="1200" i="1" dirty="0" smtClean="0">
                <a:solidFill>
                  <a:schemeClr val="bg1"/>
                </a:solidFill>
              </a:rPr>
              <a:t> </a:t>
            </a:r>
            <a:r>
              <a:rPr lang="ro-RO" sz="1200" i="1" dirty="0">
                <a:solidFill>
                  <a:schemeClr val="bg1"/>
                </a:solidFill>
              </a:rPr>
              <a:t>mai </a:t>
            </a:r>
            <a:r>
              <a:rPr lang="ro-RO" sz="1200" i="1" dirty="0" smtClean="0">
                <a:solidFill>
                  <a:schemeClr val="bg1"/>
                </a:solidFill>
              </a:rPr>
              <a:t>202</a:t>
            </a:r>
            <a:r>
              <a:rPr lang="en-US" sz="1200" i="1" dirty="0" smtClean="0">
                <a:solidFill>
                  <a:schemeClr val="bg1"/>
                </a:solidFill>
              </a:rPr>
              <a:t>3</a:t>
            </a:r>
            <a:r>
              <a:rPr lang="ro-RO" sz="1200" i="1" dirty="0" smtClean="0">
                <a:solidFill>
                  <a:schemeClr val="bg1"/>
                </a:solidFill>
              </a:rPr>
              <a:t>, </a:t>
            </a:r>
            <a:r>
              <a:rPr lang="ro-RO" sz="1200" i="1" dirty="0">
                <a:solidFill>
                  <a:schemeClr val="bg1"/>
                </a:solidFill>
              </a:rPr>
              <a:t>iar programul evenimentului va fi anunțat în ziua următoare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În meniul Layout sunt disponibile pentru fiecare </a:t>
            </a:r>
            <a:r>
              <a:rPr lang="ro-RO" sz="1200" i="1" dirty="0" err="1">
                <a:solidFill>
                  <a:schemeClr val="bg1"/>
                </a:solidFill>
              </a:rPr>
              <a:t>Slide</a:t>
            </a:r>
            <a:r>
              <a:rPr lang="ro-RO" sz="1200" i="1" dirty="0">
                <a:solidFill>
                  <a:schemeClr val="bg1"/>
                </a:solidFill>
              </a:rPr>
              <a:t> multiple machete pentru structura paginii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o-RO" sz="1200" i="1" dirty="0">
              <a:solidFill>
                <a:schemeClr val="bg1"/>
              </a:solidFill>
            </a:endParaRPr>
          </a:p>
          <a:p>
            <a:r>
              <a:rPr lang="ro-RO" sz="1200" i="1" dirty="0">
                <a:solidFill>
                  <a:schemeClr val="bg1"/>
                </a:solidFill>
              </a:rPr>
              <a:t> 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B0EEDA09-E1AE-492A-AA0C-1C5BB100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8" y="4150465"/>
            <a:ext cx="2435350" cy="23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F51C52AA-CAF7-4EBB-AD44-FA029C642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72" y="4576207"/>
            <a:ext cx="2923840" cy="1647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29AEC6-C052-197F-2949-78C84451000A}"/>
              </a:ext>
            </a:extLst>
          </p:cNvPr>
          <p:cNvSpPr txBox="1"/>
          <p:nvPr/>
        </p:nvSpPr>
        <p:spPr>
          <a:xfrm>
            <a:off x="6285704" y="1590287"/>
            <a:ext cx="4606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presentation can be written and/or defended either in English or Romanian language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time allotted for each presentation is 10 min: 8 min exposition + 2 min Q&amp;A session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deadline for submissions is </a:t>
            </a:r>
            <a:r>
              <a:rPr lang="en-US" sz="1200" dirty="0"/>
              <a:t>Tuesday</a:t>
            </a:r>
            <a:r>
              <a:rPr lang="en-US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1</a:t>
            </a:r>
            <a:r>
              <a:rPr lang="ro-RO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6</a:t>
            </a:r>
            <a:r>
              <a:rPr lang="en-US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of May </a:t>
            </a:r>
            <a:r>
              <a:rPr lang="en-US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202</a:t>
            </a:r>
            <a:r>
              <a:rPr lang="ro-RO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3</a:t>
            </a:r>
            <a:r>
              <a:rPr lang="en-US" sz="12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and the timetable of the event will be announced the next day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Multiple templates are available for the structure of the page in the Layout menu for each slide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7423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5DEB74-150E-FEF9-5788-6B40F40571C6}"/>
              </a:ext>
            </a:extLst>
          </p:cNvPr>
          <p:cNvSpPr txBox="1"/>
          <p:nvPr/>
        </p:nvSpPr>
        <p:spPr>
          <a:xfrm>
            <a:off x="6482233" y="828308"/>
            <a:ext cx="498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0842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BA90A5B-8B62-4420-9923-D6EF3AAD0F5F}"/>
              </a:ext>
            </a:extLst>
          </p:cNvPr>
          <p:cNvSpPr/>
          <p:nvPr/>
        </p:nvSpPr>
        <p:spPr>
          <a:xfrm>
            <a:off x="6787482" y="2875058"/>
            <a:ext cx="3619502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600" b="1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chemeClr val="accent1"/>
                </a:solidFill>
              </a:rPr>
              <a:t>www.</a:t>
            </a:r>
            <a:r>
              <a:rPr lang="ro-RO" sz="1600" b="1" dirty="0" err="1">
                <a:solidFill>
                  <a:schemeClr val="accent1"/>
                </a:solidFill>
              </a:rPr>
              <a:t>armm</a:t>
            </a:r>
            <a:r>
              <a:rPr lang="ro-RO" sz="1600" b="1" dirty="0">
                <a:solidFill>
                  <a:schemeClr val="accent1"/>
                </a:solidFill>
              </a:rPr>
              <a:t>.</a:t>
            </a:r>
            <a:r>
              <a:rPr lang="en-GB" sz="1600" b="1" dirty="0">
                <a:solidFill>
                  <a:schemeClr val="accent1"/>
                </a:solidFill>
              </a:rPr>
              <a:t>utcluj.ro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CFA7FFB-0802-49E9-A815-59D0E45A9B15}"/>
              </a:ext>
            </a:extLst>
          </p:cNvPr>
          <p:cNvSpPr txBox="1"/>
          <p:nvPr/>
        </p:nvSpPr>
        <p:spPr>
          <a:xfrm>
            <a:off x="6787482" y="2141266"/>
            <a:ext cx="412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err="1">
                <a:solidFill>
                  <a:schemeClr val="accent3"/>
                </a:solidFill>
                <a:latin typeface="+mj-lt"/>
              </a:rPr>
              <a:t>Thank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ro-RO" sz="3200" dirty="0" err="1">
                <a:solidFill>
                  <a:schemeClr val="accent3"/>
                </a:solidFill>
                <a:latin typeface="+mj-lt"/>
              </a:rPr>
              <a:t>You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2B2A455-976B-42E4-B8CF-884113C5496A}"/>
              </a:ext>
            </a:extLst>
          </p:cNvPr>
          <p:cNvCxnSpPr/>
          <p:nvPr/>
        </p:nvCxnSpPr>
        <p:spPr>
          <a:xfrm>
            <a:off x="6861694" y="2068957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A8F503-FF92-4B52-AAAA-1F0BA6E9BE67}"/>
              </a:ext>
            </a:extLst>
          </p:cNvPr>
          <p:cNvSpPr txBox="1"/>
          <p:nvPr/>
        </p:nvSpPr>
        <p:spPr>
          <a:xfrm>
            <a:off x="7098725" y="4617402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EDD6AD8-7D91-41D6-9761-31D2B675D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453" y="4652119"/>
            <a:ext cx="207563" cy="2075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59D9DA19-4557-4A7C-BD6B-0513D5BA8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1694" y="5021787"/>
            <a:ext cx="237031" cy="237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6DA317F-4496-47AF-8C77-6D6998FBD97B}"/>
              </a:ext>
            </a:extLst>
          </p:cNvPr>
          <p:cNvSpPr txBox="1"/>
          <p:nvPr/>
        </p:nvSpPr>
        <p:spPr>
          <a:xfrm>
            <a:off x="7094670" y="5003128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26253E-126D-77FE-6678-08419599D7B8}"/>
              </a:ext>
            </a:extLst>
          </p:cNvPr>
          <p:cNvSpPr txBox="1"/>
          <p:nvPr/>
        </p:nvSpPr>
        <p:spPr>
          <a:xfrm>
            <a:off x="7098725" y="4227291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C01210E2-D94A-52DD-59F7-19F8A59B6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1162" y="4262008"/>
            <a:ext cx="207563" cy="2075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C7C680-3E5E-773E-00B7-30E615F94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A75443A-24C4-DA3D-4AEC-C062FD51A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670" y="2461510"/>
            <a:ext cx="3931038" cy="2476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816834E-1128-F5A7-D820-2768FA3497E5}"/>
              </a:ext>
            </a:extLst>
          </p:cNvPr>
          <p:cNvSpPr txBox="1"/>
          <p:nvPr/>
        </p:nvSpPr>
        <p:spPr>
          <a:xfrm>
            <a:off x="4308099" y="254662"/>
            <a:ext cx="6098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XV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I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I-a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–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8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mai </a:t>
            </a:r>
            <a:r>
              <a:rPr lang="ro-RO" sz="1400" b="1" dirty="0" smtClean="0">
                <a:solidFill>
                  <a:schemeClr val="bg2"/>
                </a:solidFill>
                <a:latin typeface="+mj-lt"/>
              </a:rPr>
              <a:t>202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3</a:t>
            </a:r>
            <a:r>
              <a:rPr lang="id-ID" sz="1400" b="1" dirty="0" smtClean="0">
                <a:solidFill>
                  <a:schemeClr val="bg2"/>
                </a:solidFill>
                <a:latin typeface="+mj-lt"/>
              </a:rPr>
              <a:t> </a:t>
            </a:r>
            <a:endParaRPr lang="id-ID" sz="14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06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2F2F2F"/>
      </a:lt2>
      <a:accent1>
        <a:srgbClr val="AA0000"/>
      </a:accent1>
      <a:accent2>
        <a:srgbClr val="3F3F3F"/>
      </a:accent2>
      <a:accent3>
        <a:srgbClr val="0C0C0C"/>
      </a:accent3>
      <a:accent4>
        <a:srgbClr val="44C1A3"/>
      </a:accent4>
      <a:accent5>
        <a:srgbClr val="FF3333"/>
      </a:accent5>
      <a:accent6>
        <a:srgbClr val="FF3333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370</Words>
  <Application>Microsoft Office PowerPoint</Application>
  <PresentationFormat>Custom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international@UTCN EN</dc:title>
  <dc:creator>Nicu.Anca@utcluj.didatec.ro</dc:creator>
  <cp:lastModifiedBy>Operator</cp:lastModifiedBy>
  <cp:revision>337</cp:revision>
  <dcterms:created xsi:type="dcterms:W3CDTF">2020-04-04T09:05:59Z</dcterms:created>
  <dcterms:modified xsi:type="dcterms:W3CDTF">2023-04-19T07:40:28Z</dcterms:modified>
</cp:coreProperties>
</file>